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0" autoAdjust="0"/>
    <p:restoredTop sz="94660"/>
  </p:normalViewPr>
  <p:slideViewPr>
    <p:cSldViewPr snapToGrid="0">
      <p:cViewPr varScale="1">
        <p:scale>
          <a:sx n="46" d="100"/>
          <a:sy n="46" d="100"/>
        </p:scale>
        <p:origin x="56" y="9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722AB-5F63-F028-E2E2-25A761FAB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440354-D048-9B9F-236A-397B6E7CE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899BD-A74C-EA76-889F-25DB1B4A1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CFB73-1AAD-6D20-22FB-5B8380EC3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81B00-245C-B19B-C6DA-2DC211914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957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498E-06CA-D606-0683-939C708C3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13D24-E918-8736-C888-442707939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F3722-DB03-2DCD-4126-B2557097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183B4-6F40-A596-C37E-1FCF5D47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D3D86-5DFC-E43E-47EC-4E7DA2CB9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698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44AD1E-658D-CA0C-2985-82F235A9F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6245E-9844-4EB4-156B-0D1D2F17D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DD8E4-117F-EE27-C35D-4276011E4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CCC77-68F8-394C-4EB6-A4E0D7CA9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8FFF6-2173-6BD6-B5BE-D2C71ECC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959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44D80-82AD-74C5-9B0D-DB3E7F7B8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E16BF-31E9-1D14-022D-9B6E61275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F30AD-298C-0164-849D-FF8CE07F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85B52-0BF2-F180-B9D9-E4FD41C5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BB8C1-65BC-C8FD-AC61-39BAC96D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607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68678-2518-1F32-7DAA-8E357B0F5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C2C82-51A4-F7D8-5F50-48FFE6A4E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9BAB-B4CF-8020-680A-AA731893B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30F70-43F3-A09F-2E39-671AB16C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92E2D-350A-3E0D-28C3-DA5E230E1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5005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05C80-52FF-5506-CBCF-B208A237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334-6EF3-F475-B75A-2DDB11961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40B5C1-095C-C984-374F-60749B0C3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335AB-09A3-AC1C-6D88-BDF5410E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8D9CF-A622-7EEA-5A73-DC47100B6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15AF0-CA2C-2EBA-1EA0-BED09E092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097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A72AF-EDE0-1174-B7EE-A1EF4D157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A564B-635D-70FF-1F03-712922179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D76EFE-2FE7-7352-4616-261B46DCC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25223-73B5-8C34-CA50-50D818882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E874EE-2FF5-CBD9-3275-A6C29F3E0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22A298-AB6B-952A-FB6B-7728561B2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0C671E-077A-E583-69C8-1CBFBC29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6E74DB-8A28-EEF3-325E-BAD1E07FA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041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D43A2-3219-FC5E-6E2E-EB3706828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06C57-5A0D-2F5A-76BD-3B3C8826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7780CB-33CB-9DA8-C16B-413C27D6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9D579A-CC59-45AC-1938-8591CAFCE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206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9A0522-AAC2-3CAE-BD9B-4E3984BC5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8AC2FC-A69C-69E0-7B63-CE30D0CAB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8EAE-7AA6-E24B-42BE-F2B67B52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212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F5FF7-5B24-1E38-1D26-DAFB6AA3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1973F-5833-8784-B784-708A74AAA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48B43-4776-3A87-1E6E-61809D183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0986D-62E2-F5D9-77FF-C42C3526C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800DB-ADE9-D393-CA57-9592FF456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E09C67-5306-27FC-AF4D-CD587BCFA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698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2557B-E259-EB32-0BAB-D5920CC5F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295057-7607-5757-2704-87C22DE28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1FF84-4C6D-C80E-08E6-7C3469010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D9E1C-074C-7247-6C33-17B24690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F9533-D02C-A5BA-0FD8-A960D076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777BF-EAB6-1022-1772-95DAB3A8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036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496ACA-4BBE-7FB4-CB8A-732AE4CD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300FD-3BA5-0CD2-85F3-9AF07523E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156AF-A373-7957-34F2-8CBA930DBD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F1609-315E-4BCF-8E29-8618023B5AFA}" type="datetimeFigureOut">
              <a:rPr lang="en-IN" smtClean="0"/>
              <a:t>02-11-2024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655BB-6228-0919-0699-2BAA6EB59E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5B399-06C0-5E18-F592-E731CC415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E5D39-5191-46A3-A9CA-CB5B9298D5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010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9E0039B9-069E-3569-59E8-EA54BB6ADBA8}"/>
              </a:ext>
            </a:extLst>
          </p:cNvPr>
          <p:cNvSpPr txBox="1">
            <a:spLocks/>
          </p:cNvSpPr>
          <p:nvPr/>
        </p:nvSpPr>
        <p:spPr bwMode="auto">
          <a:xfrm>
            <a:off x="-2" y="1218563"/>
            <a:ext cx="12192000" cy="2037399"/>
          </a:xfrm>
          <a:prstGeom prst="rect">
            <a:avLst/>
          </a:prstGeom>
          <a:solidFill>
            <a:srgbClr val="4F004F"/>
          </a:solidFill>
          <a:ln w="9525">
            <a:noFill/>
            <a:miter lim="800000"/>
            <a:headEnd/>
            <a:tailEnd/>
          </a:ln>
        </p:spPr>
        <p:txBody>
          <a:bodyPr lIns="91438" tIns="45719" rIns="91438" bIns="45719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 Light" panose="020F0302020204030204"/>
              <a:ea typeface="MS PGothic" charset="0"/>
              <a:cs typeface="Calibri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7E64B1C-7AED-4604-0DB9-47F0C9016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526" y="3602038"/>
            <a:ext cx="10675088" cy="1655762"/>
          </a:xfrm>
        </p:spPr>
        <p:txBody>
          <a:bodyPr>
            <a:normAutofit fontScale="92500" lnSpcReduction="10000"/>
          </a:bodyPr>
          <a:lstStyle>
            <a:lvl1pPr marL="0" indent="0">
              <a:buFontTx/>
              <a:buNone/>
              <a:defRPr/>
            </a:lvl1pPr>
          </a:lstStyle>
          <a:p>
            <a:r>
              <a:rPr lang="en-US" sz="3300" kern="0" dirty="0">
                <a:solidFill>
                  <a:schemeClr val="tx1"/>
                </a:solidFill>
                <a:ea typeface="ＭＳ Ｐゴシック" pitchFamily="34" charset="-128"/>
              </a:rPr>
              <a:t>Authors Name1, Authors Name2, Authors Name3</a:t>
            </a:r>
          </a:p>
          <a:p>
            <a:endParaRPr lang="fr-FR" kern="0" dirty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kern="0" dirty="0">
                <a:ea typeface="ＭＳ Ｐゴシック" pitchFamily="34" charset="-128"/>
              </a:rPr>
              <a:t>Affiliations</a:t>
            </a:r>
          </a:p>
          <a:p>
            <a:r>
              <a:rPr lang="en-US" sz="1500" kern="0" dirty="0">
                <a:ea typeface="ＭＳ Ｐゴシック" pitchFamily="34" charset="-128"/>
              </a:rPr>
              <a:t>​Email: correspondingauthor@email.ac.in</a:t>
            </a:r>
          </a:p>
          <a:p>
            <a:pPr algn="l"/>
            <a:endParaRPr lang="fr-FR" kern="0" dirty="0">
              <a:ea typeface="ＭＳ Ｐゴシック" pitchFamily="34" charset="-128"/>
            </a:endParaRPr>
          </a:p>
          <a:p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ADDF8E-FE4F-32E7-FA34-D6C1BDC1779F}"/>
              </a:ext>
            </a:extLst>
          </p:cNvPr>
          <p:cNvSpPr txBox="1"/>
          <p:nvPr/>
        </p:nvSpPr>
        <p:spPr>
          <a:xfrm>
            <a:off x="-1" y="1465989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Title of Oral </a:t>
            </a:r>
            <a:r>
              <a:rPr lang="en-US" sz="4000" b="1" dirty="0">
                <a:solidFill>
                  <a:srgbClr val="FFFF00"/>
                </a:solidFill>
                <a:latin typeface="Calibri" panose="020F0502020204030204"/>
              </a:rPr>
              <a:t>P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resentation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FF598A-7923-7400-4810-A3C6CC2CA4B9}"/>
              </a:ext>
            </a:extLst>
          </p:cNvPr>
          <p:cNvSpPr/>
          <p:nvPr/>
        </p:nvSpPr>
        <p:spPr bwMode="auto">
          <a:xfrm>
            <a:off x="8029" y="6432304"/>
            <a:ext cx="4533208" cy="43364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S.No</a:t>
            </a: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t>.(Paper Code): OP-T1-01 (ABS-007-MNED-01)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787F5F-37EB-C4DD-954D-BC01CD69EDA3}"/>
              </a:ext>
            </a:extLst>
          </p:cNvPr>
          <p:cNvSpPr/>
          <p:nvPr/>
        </p:nvSpPr>
        <p:spPr bwMode="auto">
          <a:xfrm>
            <a:off x="4533208" y="6434052"/>
            <a:ext cx="7658791" cy="43364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400" dirty="0">
                <a:solidFill>
                  <a:prstClr val="white"/>
                </a:solidFill>
                <a:latin typeface="Calibri" panose="020F0502020204030204"/>
                <a:cs typeface="Arial" charset="0"/>
              </a:rPr>
              <a:t>Track 1: - Micro/Nano-Electronic Devices (MNED)k: </a:t>
            </a: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D94737-F66F-50CF-BC8E-9CCB5E046E4A}"/>
              </a:ext>
            </a:extLst>
          </p:cNvPr>
          <p:cNvSpPr txBox="1"/>
          <p:nvPr/>
        </p:nvSpPr>
        <p:spPr>
          <a:xfrm>
            <a:off x="4777934" y="269861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EMNE - 2024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F87CBF-8602-7B00-8532-5D1B803AA52A}"/>
              </a:ext>
            </a:extLst>
          </p:cNvPr>
          <p:cNvSpPr txBox="1"/>
          <p:nvPr/>
        </p:nvSpPr>
        <p:spPr>
          <a:xfrm>
            <a:off x="10628986" y="175565"/>
            <a:ext cx="1199692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ln w="3175">
                  <a:solidFill>
                    <a:schemeClr val="tx1"/>
                  </a:solidFill>
                </a:ln>
              </a:rPr>
              <a:t>Your Institute logo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C4E4C09-CA63-9687-BDD7-FB231C3B5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145" y="51348"/>
            <a:ext cx="1011382" cy="1119152"/>
          </a:xfrm>
          <a:prstGeom prst="rect">
            <a:avLst/>
          </a:prstGeom>
        </p:spPr>
      </p:pic>
      <p:pic>
        <p:nvPicPr>
          <p:cNvPr id="1026" name="Picture 2" descr="Kurukshetra-University-Logo | Indian ...">
            <a:extLst>
              <a:ext uri="{FF2B5EF4-FFF2-40B4-BE49-F238E27FC236}">
                <a16:creationId xmlns:a16="http://schemas.microsoft.com/office/drawing/2014/main" id="{A67B4F47-B8F2-142C-33FC-82A008FD2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07" y="85863"/>
            <a:ext cx="910799" cy="100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435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Sumit Choudhary</dc:creator>
  <cp:lastModifiedBy>Sumit Choudhary</cp:lastModifiedBy>
  <cp:revision>1</cp:revision>
  <dcterms:created xsi:type="dcterms:W3CDTF">2024-11-02T16:43:49Z</dcterms:created>
  <dcterms:modified xsi:type="dcterms:W3CDTF">2024-11-02T17:10:21Z</dcterms:modified>
</cp:coreProperties>
</file>