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3120013" cy="43919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33" userDrawn="1">
          <p15:clr>
            <a:srgbClr val="A4A3A4"/>
          </p15:clr>
        </p15:guide>
        <p15:guide id="2" pos="10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6FF"/>
    <a:srgbClr val="B3FFB3"/>
    <a:srgbClr val="97FF97"/>
    <a:srgbClr val="25FF25"/>
    <a:srgbClr val="FEDDD4"/>
    <a:srgbClr val="F8C4F2"/>
    <a:srgbClr val="F298E7"/>
    <a:srgbClr val="E74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8" autoAdjust="0"/>
    <p:restoredTop sz="94660"/>
  </p:normalViewPr>
  <p:slideViewPr>
    <p:cSldViewPr snapToGrid="0">
      <p:cViewPr varScale="1">
        <p:scale>
          <a:sx n="14" d="100"/>
          <a:sy n="14" d="100"/>
        </p:scale>
        <p:origin x="2492" y="124"/>
      </p:cViewPr>
      <p:guideLst>
        <p:guide orient="horz" pos="13833"/>
        <p:guide pos="10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4001" y="7187800"/>
            <a:ext cx="28152011" cy="15290588"/>
          </a:xfrm>
        </p:spPr>
        <p:txBody>
          <a:bodyPr anchor="b"/>
          <a:lstStyle>
            <a:lvl1pPr algn="ctr">
              <a:defRPr sz="217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0002" y="23068052"/>
            <a:ext cx="24840010" cy="10603776"/>
          </a:xfrm>
        </p:spPr>
        <p:txBody>
          <a:bodyPr/>
          <a:lstStyle>
            <a:lvl1pPr marL="0" indent="0" algn="ctr">
              <a:buNone/>
              <a:defRPr sz="8693"/>
            </a:lvl1pPr>
            <a:lvl2pPr marL="1655978" indent="0" algn="ctr">
              <a:buNone/>
              <a:defRPr sz="7244"/>
            </a:lvl2pPr>
            <a:lvl3pPr marL="3311957" indent="0" algn="ctr">
              <a:buNone/>
              <a:defRPr sz="6520"/>
            </a:lvl3pPr>
            <a:lvl4pPr marL="4967935" indent="0" algn="ctr">
              <a:buNone/>
              <a:defRPr sz="5795"/>
            </a:lvl4pPr>
            <a:lvl5pPr marL="6623914" indent="0" algn="ctr">
              <a:buNone/>
              <a:defRPr sz="5795"/>
            </a:lvl5pPr>
            <a:lvl6pPr marL="8279892" indent="0" algn="ctr">
              <a:buNone/>
              <a:defRPr sz="5795"/>
            </a:lvl6pPr>
            <a:lvl7pPr marL="9935870" indent="0" algn="ctr">
              <a:buNone/>
              <a:defRPr sz="5795"/>
            </a:lvl7pPr>
            <a:lvl8pPr marL="11591849" indent="0" algn="ctr">
              <a:buNone/>
              <a:defRPr sz="5795"/>
            </a:lvl8pPr>
            <a:lvl9pPr marL="13247827" indent="0" algn="ctr">
              <a:buNone/>
              <a:defRPr sz="57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A8440-568D-4516-8448-8123E716BD39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7BC4-6B0D-47DF-9DA6-EBD653E92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1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A2383E-0A8F-41FD-A8B3-AB715DC9E790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9F2B-1A8C-4E6A-BBED-2EB4280DEE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8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701511" y="2338321"/>
            <a:ext cx="7141503" cy="372199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7003" y="2338321"/>
            <a:ext cx="21010508" cy="372199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E983CA-A75B-4F64-97B9-4FCCE90A694C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8A51-9ED1-4E84-8B10-0AA1362E71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2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242BC-C4D4-40FB-80DB-6749E5367C44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D110-89B0-4C7A-865C-150335DF5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9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753" y="10949457"/>
            <a:ext cx="28566011" cy="18269403"/>
          </a:xfrm>
        </p:spPr>
        <p:txBody>
          <a:bodyPr anchor="b"/>
          <a:lstStyle>
            <a:lvl1pPr>
              <a:defRPr sz="217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753" y="29391695"/>
            <a:ext cx="28566011" cy="9607448"/>
          </a:xfrm>
        </p:spPr>
        <p:txBody>
          <a:bodyPr/>
          <a:lstStyle>
            <a:lvl1pPr marL="0" indent="0">
              <a:buNone/>
              <a:defRPr sz="8693">
                <a:solidFill>
                  <a:schemeClr val="tx1"/>
                </a:solidFill>
              </a:defRPr>
            </a:lvl1pPr>
            <a:lvl2pPr marL="1655978" indent="0">
              <a:buNone/>
              <a:defRPr sz="7244">
                <a:solidFill>
                  <a:schemeClr val="tx1">
                    <a:tint val="75000"/>
                  </a:schemeClr>
                </a:solidFill>
              </a:defRPr>
            </a:lvl2pPr>
            <a:lvl3pPr marL="3311957" indent="0">
              <a:buNone/>
              <a:defRPr sz="6520">
                <a:solidFill>
                  <a:schemeClr val="tx1">
                    <a:tint val="75000"/>
                  </a:schemeClr>
                </a:solidFill>
              </a:defRPr>
            </a:lvl3pPr>
            <a:lvl4pPr marL="4967935" indent="0">
              <a:buNone/>
              <a:defRPr sz="5795">
                <a:solidFill>
                  <a:schemeClr val="tx1">
                    <a:tint val="75000"/>
                  </a:schemeClr>
                </a:solidFill>
              </a:defRPr>
            </a:lvl4pPr>
            <a:lvl5pPr marL="6623914" indent="0">
              <a:buNone/>
              <a:defRPr sz="5795">
                <a:solidFill>
                  <a:schemeClr val="tx1">
                    <a:tint val="75000"/>
                  </a:schemeClr>
                </a:solidFill>
              </a:defRPr>
            </a:lvl5pPr>
            <a:lvl6pPr marL="8279892" indent="0">
              <a:buNone/>
              <a:defRPr sz="5795">
                <a:solidFill>
                  <a:schemeClr val="tx1">
                    <a:tint val="75000"/>
                  </a:schemeClr>
                </a:solidFill>
              </a:defRPr>
            </a:lvl6pPr>
            <a:lvl7pPr marL="9935870" indent="0">
              <a:buNone/>
              <a:defRPr sz="5795">
                <a:solidFill>
                  <a:schemeClr val="tx1">
                    <a:tint val="75000"/>
                  </a:schemeClr>
                </a:solidFill>
              </a:defRPr>
            </a:lvl7pPr>
            <a:lvl8pPr marL="11591849" indent="0">
              <a:buNone/>
              <a:defRPr sz="5795">
                <a:solidFill>
                  <a:schemeClr val="tx1">
                    <a:tint val="75000"/>
                  </a:schemeClr>
                </a:solidFill>
              </a:defRPr>
            </a:lvl8pPr>
            <a:lvl9pPr marL="13247827" indent="0">
              <a:buNone/>
              <a:defRPr sz="5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A2C784-8A1B-4509-B2B4-EB1A4FDDF5BE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3EFA-30A6-487F-B628-8013D327B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9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7001" y="11691607"/>
            <a:ext cx="14076006" cy="278666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67006" y="11691607"/>
            <a:ext cx="14076006" cy="278666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62D4BC-2944-4B2D-96A0-181353A01664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58CC-524D-40E1-BB1D-B72008716F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315" y="2338331"/>
            <a:ext cx="28566011" cy="8489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318" y="10766448"/>
            <a:ext cx="14011316" cy="5276470"/>
          </a:xfrm>
        </p:spPr>
        <p:txBody>
          <a:bodyPr anchor="b"/>
          <a:lstStyle>
            <a:lvl1pPr marL="0" indent="0">
              <a:buNone/>
              <a:defRPr sz="8693" b="1"/>
            </a:lvl1pPr>
            <a:lvl2pPr marL="1655978" indent="0">
              <a:buNone/>
              <a:defRPr sz="7244" b="1"/>
            </a:lvl2pPr>
            <a:lvl3pPr marL="3311957" indent="0">
              <a:buNone/>
              <a:defRPr sz="6520" b="1"/>
            </a:lvl3pPr>
            <a:lvl4pPr marL="4967935" indent="0">
              <a:buNone/>
              <a:defRPr sz="5795" b="1"/>
            </a:lvl4pPr>
            <a:lvl5pPr marL="6623914" indent="0">
              <a:buNone/>
              <a:defRPr sz="5795" b="1"/>
            </a:lvl5pPr>
            <a:lvl6pPr marL="8279892" indent="0">
              <a:buNone/>
              <a:defRPr sz="5795" b="1"/>
            </a:lvl6pPr>
            <a:lvl7pPr marL="9935870" indent="0">
              <a:buNone/>
              <a:defRPr sz="5795" b="1"/>
            </a:lvl7pPr>
            <a:lvl8pPr marL="11591849" indent="0">
              <a:buNone/>
              <a:defRPr sz="5795" b="1"/>
            </a:lvl8pPr>
            <a:lvl9pPr marL="13247827" indent="0">
              <a:buNone/>
              <a:defRPr sz="57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318" y="16042918"/>
            <a:ext cx="14011316" cy="235967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67009" y="10766448"/>
            <a:ext cx="14080319" cy="5276470"/>
          </a:xfrm>
        </p:spPr>
        <p:txBody>
          <a:bodyPr anchor="b"/>
          <a:lstStyle>
            <a:lvl1pPr marL="0" indent="0">
              <a:buNone/>
              <a:defRPr sz="8693" b="1"/>
            </a:lvl1pPr>
            <a:lvl2pPr marL="1655978" indent="0">
              <a:buNone/>
              <a:defRPr sz="7244" b="1"/>
            </a:lvl2pPr>
            <a:lvl3pPr marL="3311957" indent="0">
              <a:buNone/>
              <a:defRPr sz="6520" b="1"/>
            </a:lvl3pPr>
            <a:lvl4pPr marL="4967935" indent="0">
              <a:buNone/>
              <a:defRPr sz="5795" b="1"/>
            </a:lvl4pPr>
            <a:lvl5pPr marL="6623914" indent="0">
              <a:buNone/>
              <a:defRPr sz="5795" b="1"/>
            </a:lvl5pPr>
            <a:lvl6pPr marL="8279892" indent="0">
              <a:buNone/>
              <a:defRPr sz="5795" b="1"/>
            </a:lvl6pPr>
            <a:lvl7pPr marL="9935870" indent="0">
              <a:buNone/>
              <a:defRPr sz="5795" b="1"/>
            </a:lvl7pPr>
            <a:lvl8pPr marL="11591849" indent="0">
              <a:buNone/>
              <a:defRPr sz="5795" b="1"/>
            </a:lvl8pPr>
            <a:lvl9pPr marL="13247827" indent="0">
              <a:buNone/>
              <a:defRPr sz="57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67009" y="16042918"/>
            <a:ext cx="14080319" cy="235967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A8011-027B-4E31-9585-45A2904AF459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1F6E-D6C9-4936-A05B-2734B85FE8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2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EB65A7-3D23-4E57-9FE6-D2657BBE4666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AB2D-B4D6-431D-8D82-F24384683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4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5E07F5-63AB-472F-96F3-D647B86C8BCB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5300-2DFD-4C26-B849-D638E56892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8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315" y="2927985"/>
            <a:ext cx="10682066" cy="10247948"/>
          </a:xfrm>
        </p:spPr>
        <p:txBody>
          <a:bodyPr anchor="b"/>
          <a:lstStyle>
            <a:lvl1pPr>
              <a:defRPr sz="11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80319" y="6323644"/>
            <a:ext cx="16767007" cy="31211507"/>
          </a:xfrm>
        </p:spPr>
        <p:txBody>
          <a:bodyPr/>
          <a:lstStyle>
            <a:lvl1pPr>
              <a:defRPr sz="11590"/>
            </a:lvl1pPr>
            <a:lvl2pPr>
              <a:defRPr sz="10142"/>
            </a:lvl2pPr>
            <a:lvl3pPr>
              <a:defRPr sz="8693"/>
            </a:lvl3pPr>
            <a:lvl4pPr>
              <a:defRPr sz="7244"/>
            </a:lvl4pPr>
            <a:lvl5pPr>
              <a:defRPr sz="7244"/>
            </a:lvl5pPr>
            <a:lvl6pPr>
              <a:defRPr sz="7244"/>
            </a:lvl6pPr>
            <a:lvl7pPr>
              <a:defRPr sz="7244"/>
            </a:lvl7pPr>
            <a:lvl8pPr>
              <a:defRPr sz="7244"/>
            </a:lvl8pPr>
            <a:lvl9pPr>
              <a:defRPr sz="724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1315" y="13175932"/>
            <a:ext cx="10682066" cy="24410045"/>
          </a:xfrm>
        </p:spPr>
        <p:txBody>
          <a:bodyPr/>
          <a:lstStyle>
            <a:lvl1pPr marL="0" indent="0">
              <a:buNone/>
              <a:defRPr sz="5795"/>
            </a:lvl1pPr>
            <a:lvl2pPr marL="1655978" indent="0">
              <a:buNone/>
              <a:defRPr sz="5071"/>
            </a:lvl2pPr>
            <a:lvl3pPr marL="3311957" indent="0">
              <a:buNone/>
              <a:defRPr sz="4346"/>
            </a:lvl3pPr>
            <a:lvl4pPr marL="4967935" indent="0">
              <a:buNone/>
              <a:defRPr sz="3622"/>
            </a:lvl4pPr>
            <a:lvl5pPr marL="6623914" indent="0">
              <a:buNone/>
              <a:defRPr sz="3622"/>
            </a:lvl5pPr>
            <a:lvl6pPr marL="8279892" indent="0">
              <a:buNone/>
              <a:defRPr sz="3622"/>
            </a:lvl6pPr>
            <a:lvl7pPr marL="9935870" indent="0">
              <a:buNone/>
              <a:defRPr sz="3622"/>
            </a:lvl7pPr>
            <a:lvl8pPr marL="11591849" indent="0">
              <a:buNone/>
              <a:defRPr sz="3622"/>
            </a:lvl8pPr>
            <a:lvl9pPr marL="13247827" indent="0">
              <a:buNone/>
              <a:defRPr sz="36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749131-EA16-426F-999C-066F5C4F69F4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5542-2FDD-45D1-B317-EEF2FC99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5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315" y="2927985"/>
            <a:ext cx="10682066" cy="10247948"/>
          </a:xfrm>
        </p:spPr>
        <p:txBody>
          <a:bodyPr anchor="b"/>
          <a:lstStyle>
            <a:lvl1pPr>
              <a:defRPr sz="11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080319" y="6323644"/>
            <a:ext cx="16767007" cy="31211507"/>
          </a:xfrm>
        </p:spPr>
        <p:txBody>
          <a:bodyPr anchor="t"/>
          <a:lstStyle>
            <a:lvl1pPr marL="0" indent="0">
              <a:buNone/>
              <a:defRPr sz="11590"/>
            </a:lvl1pPr>
            <a:lvl2pPr marL="1655978" indent="0">
              <a:buNone/>
              <a:defRPr sz="10142"/>
            </a:lvl2pPr>
            <a:lvl3pPr marL="3311957" indent="0">
              <a:buNone/>
              <a:defRPr sz="8693"/>
            </a:lvl3pPr>
            <a:lvl4pPr marL="4967935" indent="0">
              <a:buNone/>
              <a:defRPr sz="7244"/>
            </a:lvl4pPr>
            <a:lvl5pPr marL="6623914" indent="0">
              <a:buNone/>
              <a:defRPr sz="7244"/>
            </a:lvl5pPr>
            <a:lvl6pPr marL="8279892" indent="0">
              <a:buNone/>
              <a:defRPr sz="7244"/>
            </a:lvl6pPr>
            <a:lvl7pPr marL="9935870" indent="0">
              <a:buNone/>
              <a:defRPr sz="7244"/>
            </a:lvl7pPr>
            <a:lvl8pPr marL="11591849" indent="0">
              <a:buNone/>
              <a:defRPr sz="7244"/>
            </a:lvl8pPr>
            <a:lvl9pPr marL="13247827" indent="0">
              <a:buNone/>
              <a:defRPr sz="72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1315" y="13175932"/>
            <a:ext cx="10682066" cy="24410045"/>
          </a:xfrm>
        </p:spPr>
        <p:txBody>
          <a:bodyPr/>
          <a:lstStyle>
            <a:lvl1pPr marL="0" indent="0">
              <a:buNone/>
              <a:defRPr sz="5795"/>
            </a:lvl1pPr>
            <a:lvl2pPr marL="1655978" indent="0">
              <a:buNone/>
              <a:defRPr sz="5071"/>
            </a:lvl2pPr>
            <a:lvl3pPr marL="3311957" indent="0">
              <a:buNone/>
              <a:defRPr sz="4346"/>
            </a:lvl3pPr>
            <a:lvl4pPr marL="4967935" indent="0">
              <a:buNone/>
              <a:defRPr sz="3622"/>
            </a:lvl4pPr>
            <a:lvl5pPr marL="6623914" indent="0">
              <a:buNone/>
              <a:defRPr sz="3622"/>
            </a:lvl5pPr>
            <a:lvl6pPr marL="8279892" indent="0">
              <a:buNone/>
              <a:defRPr sz="3622"/>
            </a:lvl6pPr>
            <a:lvl7pPr marL="9935870" indent="0">
              <a:buNone/>
              <a:defRPr sz="3622"/>
            </a:lvl7pPr>
            <a:lvl8pPr marL="11591849" indent="0">
              <a:buNone/>
              <a:defRPr sz="3622"/>
            </a:lvl8pPr>
            <a:lvl9pPr marL="13247827" indent="0">
              <a:buNone/>
              <a:defRPr sz="36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C3D8C0-610C-49B4-994A-2E350E44DA41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807B-6584-4DD8-85F6-A6EF12F3B4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9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7001" y="2338331"/>
            <a:ext cx="28566011" cy="8489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7001" y="11691607"/>
            <a:ext cx="28566011" cy="27866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77001" y="40707135"/>
            <a:ext cx="7452003" cy="2338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9F1D08-EE7D-47C0-9180-3637509F3468}" type="datetimeFigureOut">
              <a:rPr lang="en-US" smtClean="0"/>
              <a:pPr>
                <a:defRPr/>
              </a:pPr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1005" y="40707135"/>
            <a:ext cx="11178004" cy="2338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391009" y="40707135"/>
            <a:ext cx="7452003" cy="2338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B930-95B6-4932-9AD6-44E3B81771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3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11957" rtl="0" eaLnBrk="1" latinLnBrk="0" hangingPunct="1">
        <a:lnSpc>
          <a:spcPct val="90000"/>
        </a:lnSpc>
        <a:spcBef>
          <a:spcPct val="0"/>
        </a:spcBef>
        <a:buNone/>
        <a:defRPr sz="15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7989" indent="-827989" algn="l" defTabSz="3311957" rtl="0" eaLnBrk="1" latinLnBrk="0" hangingPunct="1">
        <a:lnSpc>
          <a:spcPct val="90000"/>
        </a:lnSpc>
        <a:spcBef>
          <a:spcPts val="3622"/>
        </a:spcBef>
        <a:buFont typeface="Arial" panose="020B0604020202020204" pitchFamily="34" charset="0"/>
        <a:buChar char="•"/>
        <a:defRPr sz="10142" kern="1200">
          <a:solidFill>
            <a:schemeClr val="tx1"/>
          </a:solidFill>
          <a:latin typeface="+mn-lt"/>
          <a:ea typeface="+mn-ea"/>
          <a:cs typeface="+mn-cs"/>
        </a:defRPr>
      </a:lvl1pPr>
      <a:lvl2pPr marL="2483968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8693" kern="1200">
          <a:solidFill>
            <a:schemeClr val="tx1"/>
          </a:solidFill>
          <a:latin typeface="+mn-lt"/>
          <a:ea typeface="+mn-ea"/>
          <a:cs typeface="+mn-cs"/>
        </a:defRPr>
      </a:lvl2pPr>
      <a:lvl3pPr marL="4139946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3pPr>
      <a:lvl4pPr marL="5795924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6520" kern="1200">
          <a:solidFill>
            <a:schemeClr val="tx1"/>
          </a:solidFill>
          <a:latin typeface="+mn-lt"/>
          <a:ea typeface="+mn-ea"/>
          <a:cs typeface="+mn-cs"/>
        </a:defRPr>
      </a:lvl4pPr>
      <a:lvl5pPr marL="7451903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6520" kern="1200">
          <a:solidFill>
            <a:schemeClr val="tx1"/>
          </a:solidFill>
          <a:latin typeface="+mn-lt"/>
          <a:ea typeface="+mn-ea"/>
          <a:cs typeface="+mn-cs"/>
        </a:defRPr>
      </a:lvl5pPr>
      <a:lvl6pPr marL="9107881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6520" kern="1200">
          <a:solidFill>
            <a:schemeClr val="tx1"/>
          </a:solidFill>
          <a:latin typeface="+mn-lt"/>
          <a:ea typeface="+mn-ea"/>
          <a:cs typeface="+mn-cs"/>
        </a:defRPr>
      </a:lvl6pPr>
      <a:lvl7pPr marL="10763860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6520" kern="1200">
          <a:solidFill>
            <a:schemeClr val="tx1"/>
          </a:solidFill>
          <a:latin typeface="+mn-lt"/>
          <a:ea typeface="+mn-ea"/>
          <a:cs typeface="+mn-cs"/>
        </a:defRPr>
      </a:lvl7pPr>
      <a:lvl8pPr marL="12419838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6520" kern="1200">
          <a:solidFill>
            <a:schemeClr val="tx1"/>
          </a:solidFill>
          <a:latin typeface="+mn-lt"/>
          <a:ea typeface="+mn-ea"/>
          <a:cs typeface="+mn-cs"/>
        </a:defRPr>
      </a:lvl8pPr>
      <a:lvl9pPr marL="14075816" indent="-827989" algn="l" defTabSz="3311957" rtl="0" eaLnBrk="1" latinLnBrk="0" hangingPunct="1">
        <a:lnSpc>
          <a:spcPct val="90000"/>
        </a:lnSpc>
        <a:spcBef>
          <a:spcPts val="1811"/>
        </a:spcBef>
        <a:buFont typeface="Arial" panose="020B0604020202020204" pitchFamily="34" charset="0"/>
        <a:buChar char="•"/>
        <a:defRPr sz="6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1pPr>
      <a:lvl2pPr marL="1655978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2pPr>
      <a:lvl3pPr marL="3311957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3pPr>
      <a:lvl4pPr marL="4967935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4pPr>
      <a:lvl5pPr marL="6623914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5pPr>
      <a:lvl6pPr marL="8279892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6pPr>
      <a:lvl7pPr marL="9935870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7pPr>
      <a:lvl8pPr marL="11591849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8pPr>
      <a:lvl9pPr marL="13247827" algn="l" defTabSz="3311957" rtl="0" eaLnBrk="1" latinLnBrk="0" hangingPunct="1">
        <a:defRPr sz="6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10A666-70A5-4E5C-B4EE-29883801D295}"/>
              </a:ext>
            </a:extLst>
          </p:cNvPr>
          <p:cNvSpPr txBox="1"/>
          <p:nvPr/>
        </p:nvSpPr>
        <p:spPr>
          <a:xfrm>
            <a:off x="0" y="-2744"/>
            <a:ext cx="33120013" cy="37902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500" b="1" dirty="0"/>
              <a:t>EMNE-2024</a:t>
            </a:r>
          </a:p>
          <a:p>
            <a:pPr algn="ctr"/>
            <a:r>
              <a:rPr lang="en-IN" sz="6265" dirty="0"/>
              <a:t> </a:t>
            </a:r>
            <a:r>
              <a:rPr lang="en-IN" sz="6265" dirty="0" err="1"/>
              <a:t>S.No</a:t>
            </a:r>
            <a:r>
              <a:rPr lang="en-IN" sz="6265" dirty="0"/>
              <a:t>. (Paper Code) : </a:t>
            </a:r>
          </a:p>
          <a:p>
            <a:pPr algn="ctr"/>
            <a:r>
              <a:rPr lang="en-IN" sz="6265" dirty="0"/>
              <a:t>PP-T1-01	(ABS-08-MNED-02)                                   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7B113B-4C8F-4703-81D6-617455F87446}"/>
              </a:ext>
            </a:extLst>
          </p:cNvPr>
          <p:cNvSpPr txBox="1"/>
          <p:nvPr/>
        </p:nvSpPr>
        <p:spPr>
          <a:xfrm>
            <a:off x="0" y="3825150"/>
            <a:ext cx="33120013" cy="3893374"/>
          </a:xfrm>
          <a:prstGeom prst="rect">
            <a:avLst/>
          </a:prstGeom>
          <a:solidFill>
            <a:srgbClr val="9F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11500" b="1" dirty="0"/>
              <a:t>Title of Poster Presentation</a:t>
            </a:r>
          </a:p>
          <a:p>
            <a:pPr algn="ctr"/>
            <a:r>
              <a:rPr lang="en-IN" sz="4800" b="1" dirty="0"/>
              <a:t>Authors</a:t>
            </a:r>
          </a:p>
          <a:p>
            <a:pPr algn="ctr"/>
            <a:r>
              <a:rPr lang="en-IN" sz="4800" b="1" dirty="0"/>
              <a:t>Affiliation</a:t>
            </a:r>
          </a:p>
          <a:p>
            <a:pPr algn="ctr"/>
            <a:r>
              <a:rPr lang="en-IN" sz="3600" b="1" dirty="0"/>
              <a:t>Corresponding author email</a:t>
            </a:r>
            <a:endParaRPr lang="en-IN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79B37D-0307-0E2C-88C5-0215BEFFB932}"/>
              </a:ext>
            </a:extLst>
          </p:cNvPr>
          <p:cNvSpPr txBox="1"/>
          <p:nvPr/>
        </p:nvSpPr>
        <p:spPr>
          <a:xfrm>
            <a:off x="11363397" y="16916400"/>
            <a:ext cx="11308480" cy="6217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9900" dirty="0"/>
              <a:t>Poster Size</a:t>
            </a:r>
          </a:p>
          <a:p>
            <a:pPr algn="ctr"/>
            <a:r>
              <a:rPr lang="en-IN" sz="19900" dirty="0"/>
              <a:t>4’×3’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25E985-6B44-4F9B-830B-450CC066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39" y="441932"/>
            <a:ext cx="2538921" cy="28587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09C7861-E574-8542-70FF-2453F01045EB}"/>
              </a:ext>
            </a:extLst>
          </p:cNvPr>
          <p:cNvSpPr txBox="1"/>
          <p:nvPr/>
        </p:nvSpPr>
        <p:spPr>
          <a:xfrm>
            <a:off x="27569161" y="547011"/>
            <a:ext cx="3566160" cy="258532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5400" dirty="0"/>
              <a:t>Your </a:t>
            </a:r>
          </a:p>
          <a:p>
            <a:pPr algn="ctr"/>
            <a:r>
              <a:rPr lang="en-IN" sz="5400" dirty="0"/>
              <a:t>institute logo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D14F2D-45EF-BF18-5C75-D3A4C1FBC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843" y="441933"/>
            <a:ext cx="2583428" cy="28587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34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Mahesh Soni</dc:creator>
  <cp:lastModifiedBy>Sumit Choudhary</cp:lastModifiedBy>
  <cp:revision>94</cp:revision>
  <cp:lastPrinted>2018-10-10T13:05:54Z</cp:lastPrinted>
  <dcterms:created xsi:type="dcterms:W3CDTF">2016-02-23T12:49:04Z</dcterms:created>
  <dcterms:modified xsi:type="dcterms:W3CDTF">2024-11-02T17:10:08Z</dcterms:modified>
</cp:coreProperties>
</file>